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1" r:id="rId5"/>
    <p:sldId id="265" r:id="rId6"/>
    <p:sldId id="263" r:id="rId7"/>
    <p:sldId id="266" r:id="rId8"/>
    <p:sldId id="262" r:id="rId9"/>
    <p:sldId id="259" r:id="rId10"/>
    <p:sldId id="260" r:id="rId11"/>
    <p:sldId id="264" r:id="rId12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>
        <p:scale>
          <a:sx n="120" d="100"/>
          <a:sy n="120" d="100"/>
        </p:scale>
        <p:origin x="1400" y="-384"/>
      </p:cViewPr>
      <p:guideLst>
        <p:guide orient="horz"/>
        <p:guide pos="2880"/>
        <p:guide pos="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1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/>
            </a:b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/>
            </a:br>
            <a:r>
              <a:rPr lang="en-US" altLang="ko-KR"/>
              <a:t>Class </a:t>
            </a:r>
            <a:r>
              <a:rPr lang="ko-KR" altLang="en-US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50656" y="4360813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Campers＇</a:t>
            </a:r>
            <a:endParaRPr lang="ko-KR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0FE3F30-9289-274F-84D5-09679483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15" y="553104"/>
            <a:ext cx="6611925" cy="63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F9ABCA-B97C-1242-9D11-2E45391C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6" y="754133"/>
            <a:ext cx="7915542" cy="61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3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39904"/>
              </p:ext>
            </p:extLst>
          </p:nvPr>
        </p:nvGraphicFramePr>
        <p:xfrm>
          <a:off x="280988" y="1025525"/>
          <a:ext cx="8582024" cy="305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2021-05-22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1.0</a:t>
                      </a:r>
                      <a:r>
                        <a:rPr lang="ko-KR" altLang="ko-KR" sz="1200">
                          <a:effectLst/>
                        </a:rPr>
                        <a:t>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8FBB84-79E4-EF44-8CC2-F4728F6B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82" y="553104"/>
            <a:ext cx="6981035" cy="62189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1220A4-D654-494B-8582-41273ED8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3" y="811947"/>
            <a:ext cx="7961113" cy="5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3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A215476-EC47-8441-9747-D988BDB9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81" y="854503"/>
            <a:ext cx="6410838" cy="54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3AE16-6F7F-0644-8A19-5604C4C4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7" y="857103"/>
            <a:ext cx="9144000" cy="55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40BAF-3B66-7C4A-9E6C-1AE0E071E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62" y="553104"/>
            <a:ext cx="7304049" cy="63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25C30E9-5110-2845-8E23-1AB1115DB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2" y="619520"/>
            <a:ext cx="9144000" cy="59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4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2005C-143B-F84A-A81F-25C52BD0F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" y="1298332"/>
            <a:ext cx="9144000" cy="44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5767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156</TotalTime>
  <Words>60</Words>
  <Application>Microsoft Macintosh PowerPoint</Application>
  <PresentationFormat>화면 슬라이드 쇼(4:3)</PresentationFormat>
  <Paragraphs>31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</vt:lpstr>
      <vt:lpstr>맑은 고딕</vt:lpstr>
      <vt:lpstr>HY울릉도B</vt:lpstr>
      <vt:lpstr>HY헤드라인M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임지민</cp:lastModifiedBy>
  <cp:revision>18</cp:revision>
  <cp:lastPrinted>2001-07-23T08:42:52Z</cp:lastPrinted>
  <dcterms:created xsi:type="dcterms:W3CDTF">2011-02-22T01:37:12Z</dcterms:created>
  <dcterms:modified xsi:type="dcterms:W3CDTF">2021-05-31T12:56:41Z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